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Ирина\Desktop\1674883985_top-fon-com-p-fon-dlya-prezentatsii-informatika-kompyute-2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Users\Ирина\Desktop\01-.jpg"/>
          <p:cNvPicPr>
            <a:picLocks noChangeAspect="1" noChangeArrowheads="1"/>
          </p:cNvPicPr>
          <p:nvPr/>
        </p:nvPicPr>
        <p:blipFill>
          <a:blip r:embed="rId3" cstate="print"/>
          <a:srcRect l="2538" b="5422"/>
          <a:stretch>
            <a:fillRect/>
          </a:stretch>
        </p:blipFill>
        <p:spPr bwMode="auto">
          <a:xfrm>
            <a:off x="251520" y="2132856"/>
            <a:ext cx="2764904" cy="3888432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60648"/>
            <a:ext cx="2217249" cy="1556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203848" y="16288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59832" y="332656"/>
            <a:ext cx="55081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FFFF00"/>
                </a:solidFill>
              </a:rPr>
              <a:t>« </a:t>
            </a:r>
            <a:r>
              <a:rPr lang="ru-RU" sz="1600" b="1" i="1" dirty="0" smtClean="0">
                <a:solidFill>
                  <a:srgbClr val="FFFF00"/>
                </a:solidFill>
              </a:rPr>
              <a:t>Мудрость педагога в том, что он должен уметь </a:t>
            </a:r>
            <a:r>
              <a:rPr lang="ru-RU" sz="1600" b="1" i="1" dirty="0" smtClean="0">
                <a:solidFill>
                  <a:srgbClr val="FFFF00"/>
                </a:solidFill>
              </a:rPr>
              <a:t>                 сохранить </a:t>
            </a:r>
            <a:r>
              <a:rPr lang="ru-RU" sz="1600" b="1" i="1" dirty="0" smtClean="0">
                <a:solidFill>
                  <a:srgbClr val="FFFF00"/>
                </a:solidFill>
              </a:rPr>
              <a:t>детское доверие, </a:t>
            </a:r>
            <a:endParaRPr lang="ru-RU" sz="1600" b="1" i="1" dirty="0" smtClean="0">
              <a:solidFill>
                <a:srgbClr val="FFFF00"/>
              </a:solidFill>
            </a:endParaRPr>
          </a:p>
          <a:p>
            <a:r>
              <a:rPr lang="ru-RU" sz="1600" b="1" i="1" dirty="0" smtClean="0">
                <a:solidFill>
                  <a:srgbClr val="FFFF00"/>
                </a:solidFill>
              </a:rPr>
              <a:t>желание </a:t>
            </a:r>
            <a:r>
              <a:rPr lang="ru-RU" sz="1600" b="1" i="1" dirty="0" smtClean="0">
                <a:solidFill>
                  <a:srgbClr val="FFFF00"/>
                </a:solidFill>
              </a:rPr>
              <a:t>ребенка общаться с учителем</a:t>
            </a:r>
          </a:p>
          <a:p>
            <a:r>
              <a:rPr lang="ru-RU" sz="1600" b="1" i="1" dirty="0" smtClean="0">
                <a:solidFill>
                  <a:srgbClr val="FFFF00"/>
                </a:solidFill>
              </a:rPr>
              <a:t>как с другом наставником».</a:t>
            </a:r>
            <a:endParaRPr lang="ru-RU" sz="1600" b="1" i="1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75856" y="1700808"/>
            <a:ext cx="495029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Савельева Ирина Николаевна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         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  заведующий </a:t>
            </a:r>
          </a:p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МБДОУ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«Детский сад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№10»  «Ласточка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»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03848" y="3284984"/>
            <a:ext cx="5400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Педагогический стаж 33 года</a:t>
            </a:r>
          </a:p>
          <a:p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</a:rPr>
              <a:t>Воспитатель высшей квалификационной категории – 22 года;</a:t>
            </a:r>
          </a:p>
          <a:p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</a:rPr>
              <a:t>Старший воспитатель высшей квалификационной категории – 9 лет;</a:t>
            </a:r>
          </a:p>
          <a:p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</a:rPr>
              <a:t>Заведующий МБДОУ №10 – 2 года</a:t>
            </a:r>
            <a:endParaRPr lang="ru-RU" sz="16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94</TotalTime>
  <Words>70</Words>
  <Application>Microsoft Office PowerPoint</Application>
  <PresentationFormat>Экран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Открытая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Ирина</cp:lastModifiedBy>
  <cp:revision>11</cp:revision>
  <dcterms:created xsi:type="dcterms:W3CDTF">2023-04-04T13:23:28Z</dcterms:created>
  <dcterms:modified xsi:type="dcterms:W3CDTF">2023-04-04T15:08:08Z</dcterms:modified>
</cp:coreProperties>
</file>